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7" r:id="rId3"/>
    <p:sldId id="263" r:id="rId4"/>
    <p:sldId id="264" r:id="rId5"/>
    <p:sldId id="268" r:id="rId6"/>
    <p:sldId id="265" r:id="rId7"/>
    <p:sldId id="266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0"/>
  </p:normalViewPr>
  <p:slideViewPr>
    <p:cSldViewPr snapToGrid="0" snapToObjects="1">
      <p:cViewPr varScale="1"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9DB4-378A-DE42-92CD-9B39A3702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D46E4-0D20-B44E-9D62-2B035239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14B-608C-DC48-8C69-48BFFD19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69532-C9DE-BE48-8C7E-8AAA1A4F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9A701-9B11-3744-BE09-7F54543B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2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244D-58D5-6246-A79B-945B868C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A4E3F-864B-8441-838A-FCAE67DF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5DB9D-1BA7-CD4A-8623-A6F4186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67CFC-1E04-824F-940D-17F8DEC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E61D-9F2B-8D49-B117-E6BDD44E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50448-C8A0-374A-AD13-301CD14BC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3CC65-7D7E-9F40-8BE8-9369CCAC8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6CF96-D6DB-D942-9134-327A2926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551A3-C42F-0740-A761-90DB347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3BC07-B108-8D46-8CE8-541A6E8F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0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32A7-2E16-5D4B-9FA1-65C1E564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8FBA-3CBE-DB46-AD36-CFB048C2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BE29-C21D-DA4A-9919-B3B71645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3ECF4-C333-6B40-A720-BCEF85B2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3E3DC-4D96-7848-B87F-8E4FA514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05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4F4A-A417-2E40-A93B-4AEB6E35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EBD61-5375-F344-9687-2D87CC7BE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BAFE-ACE1-9549-B1B5-6356DBA7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248FC-17C4-964F-84C9-64DAF8AC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9DC97-1CA3-6B40-B593-AF0F1B94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7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866C-D3F4-9146-94A7-F637D26E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3BDF-A618-2B40-BAF0-4C27D9295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B1AA2-6C35-8141-966F-8EDFD73AF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D7744-25BA-A347-9688-847822CE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3A118-575E-DE48-A2F3-511DDE9E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B933A-E1DB-2347-BE8E-3CD28E2E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1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F7C7-4299-E842-A62D-CE4A39A5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8A810-D33F-9349-B566-367E060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D3038-6BD4-124F-8BCD-E8E8E0C3E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0A39E-6699-FA49-ADEA-F1310688F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A2E4A-34CC-454C-A10D-1283B5E73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4D6BA-39A8-D14C-82F7-68C2E0A2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C5F1C-A700-0848-8B4E-63B62205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94CCE-234F-D54D-B4A2-F68B0782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EE2A-488E-2549-9A75-195E9D73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093A6-E9A7-114B-BDE1-3DBC5E2B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34BEE-A784-1949-B777-B9F12E56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9D6C8-BFAB-C443-87B7-A5BEB4F9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D1AD0-402D-AE49-AA6E-894D5B02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C49A-51E2-5246-9F72-976CE373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E7A8-3D11-B643-84CE-8F89A368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6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F42A-351B-FF42-B4CB-71132DB7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BAD4-CA28-D84B-BF23-F40D534F0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518E4-87BB-834E-A8C5-BCD557835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A0D10-8014-5847-8C2F-CA6FC2FF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0DA6B-4D3C-2B4D-A634-D9B930C1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37910-AF3A-FF44-B473-1F331EBD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8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388A-A341-1A42-92B2-57A535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4FB20-4852-4749-A179-C0E9ED2FD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FF4FE-B85D-144B-B614-2630DCC82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1E3F4-B8FF-D842-85A7-FAF72407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1C299-85B1-644D-9404-C6B5227F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1A1E0-92FA-BF40-8111-8BAA8226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5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3E3EBA-26BF-0345-A38F-C4C2C33A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C09EA-D9E4-414D-B110-17B86A782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9663-FC66-CE4F-9975-08EB9A20A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63BD-CB87-374B-8774-601582E0185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229B-F6F6-F747-995A-DA329F143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0449B-6573-FE4B-BF97-5D31410B6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0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6793"/>
            <a:ext cx="9144000" cy="116681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swald Light" pitchFamily="2" charset="77"/>
              </a:rPr>
              <a:t>Global Warming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D5ED84-7D12-7B40-A746-C2D9CB6C4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7475"/>
            <a:ext cx="9144000" cy="2286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Annie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DeRossi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Drew Henning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Moe Taherian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Ronnie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Canepa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4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Theme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successfully creating a captivating presentation in Project 1, we collectively put our heads together to think of a new topic that would both excite and challenge ourselves.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discovered that we are all environmentally conscious yet wanted to learn more about global warming.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Information on global warming is in the news almost everyday so we figured it would be challenging yet interesting to see what kind of data we could discover.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Also, Annie wanted another opportunity to rap.</a:t>
            </a:r>
          </a:p>
        </p:txBody>
      </p:sp>
    </p:spTree>
    <p:extLst>
      <p:ext uri="{BB962C8B-B14F-4D97-AF65-F5344CB8AC3E}">
        <p14:creationId xmlns:p14="http://schemas.microsoft.com/office/powerpoint/2010/main" val="9962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group used a combination of SQL, HTML, CSS and JavaScript to clean our data and create the charts and visualizations.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D3.js was used to create a line radial chart in addition to other line charts.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Play Button within our D3.js was added to illustrate our line charts.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HTML, CSS and D3.js was used to create the window display of our visualizations.</a:t>
            </a:r>
          </a:p>
          <a:p>
            <a:pPr>
              <a:buFont typeface="Wingdings" pitchFamily="2" charset="2"/>
              <a:buChar char="§"/>
            </a:pP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39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first step in this process was to figure out our story. Global warming isn’t just one, cookie-cutter topic. It is a combination of many contributing factors.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Rising temperatures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Melting ice caps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Rising sea levels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was a collective effort to then find the data we needed to tell our story.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Historical temperature data from World Bank Group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Anomaly temperatures from Met Office UK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Ice cap data from Nasa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 level data from the National Oceanic and Atmospheric Administration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5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finding the data we needed, we then had to use SQL to clean it up.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there we were able to use the data to create our charts and graphs using JavaScript.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Finally, our JS code was then consolidated into one file and constructed into a window with our JS and HTML Wizard, Moe.</a:t>
            </a:r>
          </a:p>
        </p:txBody>
      </p:sp>
    </p:spTree>
    <p:extLst>
      <p:ext uri="{BB962C8B-B14F-4D97-AF65-F5344CB8AC3E}">
        <p14:creationId xmlns:p14="http://schemas.microsoft.com/office/powerpoint/2010/main" val="255579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Data Munging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Temperature Data – World Bank Group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SQL was used to drop unnecessary columns, add regions, filter and export new CSV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Since the temperatures were in Celsius, a conversion function was used in JS when calling the x-axis to convert temperatures into Fahrenheit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Anomaly Temperatures – Met Office UK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was originally in a TXT file and converted into a CSV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when converting into a CSV, a unique character was generated as the separating value which was removed using slice/split in </a:t>
            </a:r>
            <a:r>
              <a:rPr lang="en-US" sz="2000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Jupyter</a:t>
            </a: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Notebook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Ice Cap Data – Nasa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came in a CSV and was clean to start. The file was imported into SQL and unnecessary columns were dropped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 Level Data – NOAA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were restructured by averaging the sea levels by the year so that there was just one data point per year, per station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 too many data points, the data lines were too close together making it difficult to read</a:t>
            </a:r>
          </a:p>
        </p:txBody>
      </p:sp>
    </p:spTree>
    <p:extLst>
      <p:ext uri="{BB962C8B-B14F-4D97-AF65-F5344CB8AC3E}">
        <p14:creationId xmlns:p14="http://schemas.microsoft.com/office/powerpoint/2010/main" val="299752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Final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data is visualized in an interactive window with a play button that connects to all our charts Individually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 pressing play, users will be able to see an animation of increasing temperatures, and decrease in ice caps</a:t>
            </a:r>
          </a:p>
        </p:txBody>
      </p:sp>
    </p:spTree>
    <p:extLst>
      <p:ext uri="{BB962C8B-B14F-4D97-AF65-F5344CB8AC3E}">
        <p14:creationId xmlns:p14="http://schemas.microsoft.com/office/powerpoint/2010/main" val="320882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6793"/>
            <a:ext cx="9144000" cy="116681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swald Light" pitchFamily="2" charset="77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14548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531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Open Sans Light</vt:lpstr>
      <vt:lpstr>Oswald Light</vt:lpstr>
      <vt:lpstr>Wingdings</vt:lpstr>
      <vt:lpstr>Office Theme</vt:lpstr>
      <vt:lpstr>Global Warming</vt:lpstr>
      <vt:lpstr>Theme </vt:lpstr>
      <vt:lpstr>Code</vt:lpstr>
      <vt:lpstr>Approach</vt:lpstr>
      <vt:lpstr>Approach</vt:lpstr>
      <vt:lpstr>Data Munging Techniques</vt:lpstr>
      <vt:lpstr>Final Visualization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 Henning</dc:creator>
  <cp:lastModifiedBy>Moe Taherian</cp:lastModifiedBy>
  <cp:revision>5</cp:revision>
  <dcterms:created xsi:type="dcterms:W3CDTF">2021-08-15T20:25:42Z</dcterms:created>
  <dcterms:modified xsi:type="dcterms:W3CDTF">2021-08-19T06:22:51Z</dcterms:modified>
</cp:coreProperties>
</file>